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  <p:sldMasterId id="2147483687" r:id="rId2"/>
    <p:sldMasterId id="2147483689" r:id="rId3"/>
    <p:sldMasterId id="2147483691" r:id="rId4"/>
    <p:sldMasterId id="2147483693" r:id="rId5"/>
    <p:sldMasterId id="2147483695" r:id="rId6"/>
    <p:sldMasterId id="2147483697" r:id="rId7"/>
  </p:sld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4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grpSp>
            <p:nvGrpSpPr>
              <p:cNvPr id="32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54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5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6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7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8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9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0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1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2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3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4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5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6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7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8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</p:grpSp>
          <p:grpSp>
            <p:nvGrpSpPr>
              <p:cNvPr id="33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52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3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</p:grpSp>
          <p:grpSp>
            <p:nvGrpSpPr>
              <p:cNvPr id="34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3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4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5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6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7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8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9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0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1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</p:grpSp>
          <p:sp>
            <p:nvSpPr>
              <p:cNvPr id="35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36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37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38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39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0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1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2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</p:grpSp>
      <p:sp>
        <p:nvSpPr>
          <p:cNvPr id="7174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4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E7812-B806-403D-A177-3F99650630AF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601E2-B636-4B10-B673-E88FBC89ED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E71FF-53F7-4745-9677-58A2CF70BB5A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D4BED-A839-49BA-83C0-657E563C4C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D445B-6673-4804-918F-5390236600CC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2182D-4E55-476D-A479-1F3013EDB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</p:grpSp>
      <p:sp>
        <p:nvSpPr>
          <p:cNvPr id="7991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991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85CBD-9196-4BB7-9BC7-E1E1E83298ED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7C716-08A4-4C44-94E4-A332609302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6D620-CCBA-4A3F-8A37-CB031596E68B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53869-FA89-4F0A-8AF9-73FD2B337A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10D84-93BB-46B1-820A-8FF78CDB25A7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03DD9-57BB-498D-88B5-44A1CF4673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468BB-F423-480D-8A2C-6BE9C8987F79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036E0-C030-4C71-A89D-47FF1AFA94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2F589-4E82-4799-9B3E-817A921C9000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51F82-9B07-4D63-A0AA-62FC370FA7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AC83D-A679-4E17-9780-5F008280791D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CC4D4-8513-42AA-B751-C92B034911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650EE-13EA-47A8-AACE-5A44BB18527A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60501-26EC-4674-B246-9E7527F17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A0C9D-326B-46B0-9365-62B3027B36C7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FE400-A096-461B-BEEC-A0EE23F793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D8394-957D-462F-88DC-A5628083516E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1EE1C5-F385-4063-9270-81D036E977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EB3A3-9285-4A6E-8F38-A1777C9E6019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268A5-B1C9-4ABE-A1B9-524A9782F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F1A87-B424-46AD-AF8C-733FB84FDB9D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A48AD-0F83-4E3E-BC57-8BAE1D1ADC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C3BBB-2B68-4160-AF27-973789B29C54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A85EB-15E0-4314-9CF9-FB07BD8F6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8193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3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4F837-4F37-496D-BAD2-B161846087A0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13A10-DB87-4E58-A662-5D6F3DD1CF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72E2B-DC01-440A-93AE-FB9729F0DB07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3FD41-2E56-44C3-9469-F0A58ECA2B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7D145-984F-48A4-999B-BAE3A7399EF3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E0EB3-2E07-4A8F-9F40-DE2F7860A4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2438D-F821-4AFB-BD05-CC4DFB18E91C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B19F8-0525-4664-8BF6-9B7FF4933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9C251-C711-49B4-A3BD-EBBE6CADF407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1994C-4C40-42B6-8731-E08653C7DB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857FF-C5BD-465C-B13E-87368594F487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AED87-835A-41F0-944F-1E2BD39FEA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93737-B5C1-4C99-BA39-163DF4375911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416C4-D9AD-4C2E-9072-5752EF8A3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26D1C-C75B-4427-9FB0-786A7C896B00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C0537-FAFC-4E74-BA2B-27CAB94480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26FB4-AB46-476B-BEE7-AA398984E9C1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FDB19-64EE-4A15-A91F-2B06B07CE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FFE11-802E-42C2-8F67-F2F0C7D08A4D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D5E6B-01BB-43D9-BDF0-4035195224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A1EC4-F6C2-40DB-A64F-555B3D09BB59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68BAD-088B-48EE-8EA7-28255C8777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D1CB6-42C7-474A-9FC6-1EC18306968E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046D4-C6CE-43C7-B256-C04F1D4C92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8602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6026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AE7AA-AFDD-4F37-9CC2-A5929FCDA46E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D30A5-BE77-456C-A0D1-B8AF2F578B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F2302-D961-4A0B-9B8F-FDEA8224585C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4AE83-61A2-42A5-8404-A198EAE67F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3ED0B-0BA5-418E-9CF1-E6399466301B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1D171-AFF0-4F1E-8035-B8A1FE8B8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309C0-7049-4F18-B860-4F0E5E8E57DC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D2B33-7FCA-44AF-A37B-A585F4C2F0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386E2-BEA0-451F-B29D-5E23373E53AC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80BC9-78AE-4191-A089-D200E2C0A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A4DA2-3E18-4130-BCA4-AFF9E3FF9127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0EC5D-BBD3-4990-85C1-10D7DB854C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D327B-598C-44F8-A7F0-E6CE8790AF89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43537-6761-4B9A-AA06-628E4F34C9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5FAF3-652E-45A3-848A-F2DD54801EC1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A8F24-095D-4475-A5D1-E4900137A8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E983E-D438-4D19-80F7-99526A0521EF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EFD77-E56C-449C-B2F9-994E80E188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E6009-6150-479E-8898-A7FE4C8368FD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B2878-43A2-47FD-ADD1-1214B01555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58AFA-AA17-4E6E-B8CA-5B327DE1F7AA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12B5D-128B-4C17-B793-F870222550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DA179C-112E-4002-B71F-BC52319A6C3B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61C4D-3AB0-4033-B63D-58F08A9694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6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312" y="187"/>
              <a:ext cx="4299" cy="3372"/>
              <a:chOff x="0" y="0"/>
              <a:chExt cx="5533" cy="4341"/>
            </a:xfrm>
          </p:grpSpPr>
          <p:grpSp>
            <p:nvGrpSpPr>
              <p:cNvPr id="22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33" name="Group 8"/>
                <p:cNvGrpSpPr>
                  <a:grpSpLocks/>
                </p:cNvGrpSpPr>
                <p:nvPr/>
              </p:nvGrpSpPr>
              <p:grpSpPr bwMode="auto">
                <a:xfrm>
                  <a:off x="1339" y="787"/>
                  <a:ext cx="2919" cy="2150"/>
                  <a:chOff x="1265" y="815"/>
                  <a:chExt cx="2919" cy="2150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5"/>
                    <a:ext cx="2919" cy="2150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79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34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35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4" y="1503"/>
                    <a:ext cx="1259" cy="2325"/>
                    <a:chOff x="3470" y="1531"/>
                    <a:chExt cx="1259" cy="2325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2" y="3149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6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2"/>
                    <a:ext cx="2462" cy="1331"/>
                    <a:chOff x="2864" y="2020"/>
                    <a:chExt cx="2462" cy="1331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20"/>
                      <a:ext cx="1813" cy="3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2" y="2806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0" y="1804"/>
                    <a:ext cx="2478" cy="1064"/>
                    <a:chOff x="2896" y="1832"/>
                    <a:chExt cx="2478" cy="1064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6" y="1832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8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6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1" cy="657"/>
                    <a:chOff x="2958" y="1414"/>
                    <a:chExt cx="2341" cy="657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69" y="1582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2"/>
                    <a:chOff x="2983" y="1269"/>
                    <a:chExt cx="2150" cy="342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90"/>
                      <a:ext cx="1404" cy="21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2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90"/>
                    <a:ext cx="1879" cy="426"/>
                    <a:chOff x="2938" y="918"/>
                    <a:chExt cx="1879" cy="426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8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2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8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1"/>
                      <a:ext cx="92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2" cy="1333"/>
                    <a:chOff x="-5" y="2196"/>
                    <a:chExt cx="2462" cy="1333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3" cy="34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4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3"/>
                    <a:chOff x="-52" y="2009"/>
                    <a:chExt cx="2477" cy="1063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6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6"/>
                    <a:ext cx="2472" cy="927"/>
                    <a:chOff x="-74" y="1814"/>
                    <a:chExt cx="2472" cy="927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4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6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7" y="1563"/>
                    <a:ext cx="2340" cy="656"/>
                    <a:chOff x="23" y="1591"/>
                    <a:chExt cx="2340" cy="656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3" y="1758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7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7"/>
                    <a:ext cx="2150" cy="344"/>
                    <a:chOff x="189" y="1445"/>
                    <a:chExt cx="2150" cy="344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5"/>
                      <a:ext cx="754" cy="34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8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9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2"/>
                    <a:ext cx="1849" cy="553"/>
                    <a:chOff x="616" y="900"/>
                    <a:chExt cx="1849" cy="553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2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900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0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90"/>
                    <a:ext cx="1767" cy="742"/>
                    <a:chOff x="911" y="590"/>
                    <a:chExt cx="1767" cy="742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90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1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2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5"/>
                    <a:ext cx="778" cy="1514"/>
                    <a:chOff x="1633" y="103"/>
                    <a:chExt cx="778" cy="1514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3" y="959"/>
                      <a:ext cx="110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0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3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5" cy="1535"/>
                    <a:chOff x="1935" y="28"/>
                    <a:chExt cx="635" cy="1535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2" y="925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4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6" cy="566"/>
                    <a:chOff x="2822" y="672"/>
                    <a:chExt cx="1846" cy="566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3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5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2" cy="717"/>
                    <a:chOff x="2683" y="445"/>
                    <a:chExt cx="1782" cy="717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3" y="445"/>
                      <a:ext cx="66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6" y="949"/>
                    <a:ext cx="1026" cy="1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grpSp>
                <p:nvGrpSpPr>
                  <p:cNvPr id="58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39" cy="1520"/>
                    <a:chOff x="2800" y="41"/>
                    <a:chExt cx="639" cy="1520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0" y="182"/>
                      <a:ext cx="570" cy="2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9" y="135"/>
                    <a:ext cx="1016" cy="1463"/>
                    <a:chOff x="2935" y="163"/>
                    <a:chExt cx="1016" cy="1463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2" y="914"/>
                      <a:ext cx="1155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29" y="262"/>
                      <a:ext cx="621" cy="42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0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5" y="4"/>
                    <a:ext cx="241" cy="1448"/>
                    <a:chOff x="2731" y="32"/>
                    <a:chExt cx="241" cy="1448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7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49" y="221"/>
                      <a:ext cx="512" cy="13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1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4" cy="2449"/>
                    <a:chOff x="943" y="1769"/>
                    <a:chExt cx="1084" cy="2449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6" y="3511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2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2"/>
                    <a:chOff x="1455" y="1936"/>
                    <a:chExt cx="766" cy="2372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8" y="2578"/>
                      <a:ext cx="1595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5"/>
                      <a:ext cx="85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3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0" y="1961"/>
                    <a:ext cx="460" cy="2329"/>
                    <a:chOff x="1954" y="1989"/>
                    <a:chExt cx="493" cy="2604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1" y="2694"/>
                      <a:ext cx="1711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2" y="3897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4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5"/>
                    <a:chOff x="3334" y="1717"/>
                    <a:chExt cx="1125" cy="2425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2" y="3435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9"/>
                    <a:ext cx="882" cy="2424"/>
                    <a:chOff x="3181" y="1867"/>
                    <a:chExt cx="882" cy="2424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2"/>
                      <a:ext cx="1649" cy="29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4" cy="46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6"/>
                    <a:ext cx="620" cy="2385"/>
                    <a:chOff x="3006" y="1984"/>
                    <a:chExt cx="620" cy="2385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9" y="2661"/>
                      <a:ext cx="1600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3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2"/>
                    <a:ext cx="404" cy="2220"/>
                    <a:chOff x="2819" y="2100"/>
                    <a:chExt cx="404" cy="2220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3"/>
                      <a:ext cx="147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8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7" cy="2185"/>
                    <a:chOff x="2287" y="2135"/>
                    <a:chExt cx="427" cy="2185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1" y="2760"/>
                      <a:ext cx="1437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eaLnBrk="0" hangingPunct="0">
                        <a:defRPr/>
                      </a:pPr>
                      <a:endParaRPr lang="en-US"/>
                    </a:p>
                  </p:txBody>
                </p:sp>
              </p:grpSp>
            </p:grpSp>
          </p:grpSp>
          <p:grpSp>
            <p:nvGrpSpPr>
              <p:cNvPr id="23" name="Group 110"/>
              <p:cNvGrpSpPr>
                <a:grpSpLocks/>
              </p:cNvGrpSpPr>
              <p:nvPr/>
            </p:nvGrpSpPr>
            <p:grpSpPr bwMode="auto">
              <a:xfrm>
                <a:off x="73" y="313"/>
                <a:ext cx="5460" cy="3667"/>
                <a:chOff x="73" y="313"/>
                <a:chExt cx="5460" cy="3667"/>
              </a:xfrm>
            </p:grpSpPr>
            <p:grpSp>
              <p:nvGrpSpPr>
                <p:cNvPr id="24" name="Group 111"/>
                <p:cNvGrpSpPr>
                  <a:grpSpLocks/>
                </p:cNvGrpSpPr>
                <p:nvPr/>
              </p:nvGrpSpPr>
              <p:grpSpPr bwMode="auto">
                <a:xfrm>
                  <a:off x="73" y="313"/>
                  <a:ext cx="5460" cy="3667"/>
                  <a:chOff x="73" y="313"/>
                  <a:chExt cx="5460" cy="3667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5" y="456"/>
                    <a:ext cx="2568" cy="2047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7" y="1601"/>
                    <a:ext cx="2017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8" y="1181"/>
                    <a:ext cx="1426" cy="2380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3" y="812"/>
                    <a:ext cx="2541" cy="2380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89" y="313"/>
                    <a:ext cx="1851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3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799" y="438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20253369">
                  <a:off x="3279" y="1529"/>
                  <a:ext cx="443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7" name="Group 120"/>
            <p:cNvGrpSpPr>
              <a:grpSpLocks/>
            </p:cNvGrpSpPr>
            <p:nvPr/>
          </p:nvGrpSpPr>
          <p:grpSpPr bwMode="auto">
            <a:xfrm>
              <a:off x="1476" y="451"/>
              <a:ext cx="4040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9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0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7" y="2149"/>
                <a:ext cx="441" cy="83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3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79"/>
                <a:ext cx="1007" cy="1601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4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1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</p:grpSp>
      <p:sp>
        <p:nvSpPr>
          <p:cNvPr id="89223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9224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7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0DADF-E67C-415A-A48D-BEA4E4AC7157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138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9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044DA-4982-4E77-A2F9-8B563891FF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7848D-22B3-4FD2-875A-C88F92E6CABE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9B8E21-BBB9-4C48-87E7-2C9BA09312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8ED5E-0D7E-4659-A576-95699BB91BAA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AE337-CDF0-4264-AD1E-FBBDF2B31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6F44B-5DD9-4F28-983D-E56B358FAE21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F57F4-522A-43AC-B446-73E025A61C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75838-4FF5-4306-9C40-C130A7B1D788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72AF5-C664-47F1-AFB8-073A459639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13A3F-97A3-4FCA-B9EE-9A2F3D8580C8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40B22-358E-4F32-8FE7-A9CDA67426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98AD9-C9E1-4950-8285-9123D56FAFC2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32BE8-5272-4543-A575-3C79633C8C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26FFA-AFD4-4162-9659-6CD985D82B97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6500C-1E51-4BBA-AB4A-99077EF567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6A1DA-8A97-4FA0-9F04-873F827EDD1B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74A81-DD4C-478A-8EDB-8B5178243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C92D7-7735-4333-BC8F-E62F4EBDE749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BCDCD-1CA0-473C-BC2F-E3D5629249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662FF-F81E-4742-B59B-CFFE2F86AD85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E938A-04BB-4593-ABCF-9E11EBCA7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5F363-2E3D-44C8-827D-B57085238CB0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A898E-4C56-4411-AEF4-17DD7BE397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9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5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0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0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0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0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1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1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1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1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1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1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1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2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2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2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2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2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2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2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2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2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2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3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3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3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3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3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3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3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3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3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3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4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4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4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4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4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4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4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4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4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4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5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5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5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5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5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5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5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5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6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6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6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6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6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6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6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6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6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7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7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7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7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7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7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7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7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7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8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8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8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8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8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8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8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9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9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9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9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9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9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9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9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9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9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0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0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0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0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0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0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0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0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0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0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1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1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1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1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1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1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1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1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1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92378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2379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20" name="Rectangle 2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153F8-EFAC-4168-892B-C4AA0BC0743C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221" name="Rectangle 2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2" name="Rectangle 2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2D9AC-DF77-4247-AFE5-90008179A5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F6E81-BF30-4D15-9D5A-B27E51D3D2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A63B3-33CE-4ABA-ABBB-0EEF7484F1E9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D1C90-831E-47F7-9DA2-7742682CA3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B72F2-6AD9-444A-870D-A31FAA1450AB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75996-A892-4D9B-8490-4931274141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90CD4-5DFB-412C-8286-2589EA9184D0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D9CBA-41DC-47D5-AE33-CB0E4B891B2A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92598-77EC-468F-9350-98D1C11EA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78663-147F-486A-A9CB-44651A491C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D48A3-2169-4019-90E4-22CBD2EE7981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9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FABCA-0699-4C18-94AC-04B7408168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89EE8-BE6A-482C-9344-17E5DE8619E6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1F927-F7AA-4687-A3EE-23FD0B7D12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CB851-79B8-4893-800D-2857DB5F20A5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4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22497-B393-428A-B193-6F5A7E37E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444A1-E845-4E88-93E6-3E23A3D511D3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42EDF-1237-4B99-8C02-7316000E0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6A180-B2AD-4C5C-AA9F-0D46D49832EA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90E9A-E100-4340-BEA2-DF258B177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010D7-0348-4C6D-98EF-7D68ACF24165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E3D00-4EE1-4532-8ACB-33C85E03C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2461-31BB-43E8-BA46-5F52AADB73E6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95254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5255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6FA03-3244-434E-BD6E-9690C222F5C6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8BCF2-8A5D-4638-A529-7281E61990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1ECD9-B8F0-4699-8593-EDFB25F5AF17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6DF89-9A26-4BB8-9A87-760933B757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04520-259F-4265-8EBE-654D86D9065D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EC90E-588C-4D7A-B449-9DAE7514C6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8F8B0-A832-4E0A-953B-5722307B88D3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6FD2E-2FB2-414C-AE43-02082B3B7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23A4D-F85E-4B79-BE66-B51AEFF05B8B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E3EB0-2CE4-41E0-82DC-F50303E850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B3295-2F14-44DD-9A70-826EF77762C9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66D0E-D48D-4455-9573-D20CBF8967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7DD21-3193-4782-A224-D5E8993A1A8B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7DF82-D139-4E96-8DF4-C3DDD4BB94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F8F09-C685-447A-9CB0-2E36A13EE770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B6FCA-64CD-4C9D-9877-484D2429CB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F12FD-23DA-42E0-B4BC-CEEEBE244CDB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9B4F3-B93F-4B87-A311-FD7974DC7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BC31B-E09A-4E52-8486-3C8BA7C6418E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3A685-F8D4-4FB8-9194-B59186DB4C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0A55C-9CD4-44A7-82CF-F6B1ADBF52C1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D7300-E6F4-4EDB-B4A8-4EDFF6387B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BCB02-CB4A-4CB5-A30D-C719C8842074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2F774-9C37-4B88-88B6-51672818F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8129E-70FD-49C4-B5C4-4F934B54723B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D83B5-9CCD-4390-A076-86ACE35FE2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8A318-1644-4B3C-A510-D76B1E8D3423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8F1C4-FDD1-466B-8780-FAF044D360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70659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grpSp>
          <p:nvGrpSpPr>
            <p:cNvPr id="1033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70661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62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63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64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65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66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67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68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69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70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71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72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73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74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75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76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77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78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79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80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81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82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83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84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685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grpSp>
            <p:nvGrpSpPr>
              <p:cNvPr id="1059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70687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688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689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690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691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692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693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694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695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696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697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698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699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700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701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70703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704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</p:grpSp>
          <p:grpSp>
            <p:nvGrpSpPr>
              <p:cNvPr id="1061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70706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707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708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709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710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711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712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713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70714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</p:grpSp>
          <p:sp>
            <p:nvSpPr>
              <p:cNvPr id="70715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716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717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718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719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720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721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0722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</p:grpSp>
      <p:sp>
        <p:nvSpPr>
          <p:cNvPr id="7072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0724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6E4E50F-782F-4AE1-9135-05A343D7E2DE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70725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726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A0A96B6-6BE4-4520-AFB1-CBC145AF68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0727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5" r:id="rId1"/>
    <p:sldLayoutId id="2147483714" r:id="rId2"/>
    <p:sldLayoutId id="2147483713" r:id="rId3"/>
    <p:sldLayoutId id="2147483712" r:id="rId4"/>
    <p:sldLayoutId id="2147483711" r:id="rId5"/>
    <p:sldLayoutId id="2147483710" r:id="rId6"/>
    <p:sldLayoutId id="2147483709" r:id="rId7"/>
    <p:sldLayoutId id="2147483708" r:id="rId8"/>
    <p:sldLayoutId id="2147483707" r:id="rId9"/>
    <p:sldLayoutId id="2147483706" r:id="rId10"/>
    <p:sldLayoutId id="21474837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7885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5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5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5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5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5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5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5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5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6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6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6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6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6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6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6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6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6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6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7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7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7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7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7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7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7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7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7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7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8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8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8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8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8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8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888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grpSp>
          <p:nvGrpSpPr>
            <p:cNvPr id="13356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7888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7888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</p:grpSp>
      <p:sp>
        <p:nvSpPr>
          <p:cNvPr id="7889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889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889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EC2325D-E502-4506-8472-402905B854E1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7889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9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13CCC76D-A863-4665-BB2C-C8D2023992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6" r:id="rId1"/>
    <p:sldLayoutId id="2147483724" r:id="rId2"/>
    <p:sldLayoutId id="2147483723" r:id="rId3"/>
    <p:sldLayoutId id="2147483722" r:id="rId4"/>
    <p:sldLayoutId id="2147483721" r:id="rId5"/>
    <p:sldLayoutId id="2147483720" r:id="rId6"/>
    <p:sldLayoutId id="2147483719" r:id="rId7"/>
    <p:sldLayoutId id="2147483718" r:id="rId8"/>
    <p:sldLayoutId id="2147483717" r:id="rId9"/>
    <p:sldLayoutId id="2147483716" r:id="rId10"/>
    <p:sldLayoutId id="21474837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8089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090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090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090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0903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0904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0905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8090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090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0908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6DB54083-BDE1-4C3D-8D54-4470D8841407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8090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910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D93495FF-D724-4CD7-8D7A-DA8FBC5624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7" r:id="rId1"/>
    <p:sldLayoutId id="2147483734" r:id="rId2"/>
    <p:sldLayoutId id="2147483733" r:id="rId3"/>
    <p:sldLayoutId id="2147483732" r:id="rId4"/>
    <p:sldLayoutId id="2147483731" r:id="rId5"/>
    <p:sldLayoutId id="2147483730" r:id="rId6"/>
    <p:sldLayoutId id="2147483729" r:id="rId7"/>
    <p:sldLayoutId id="2147483728" r:id="rId8"/>
    <p:sldLayoutId id="2147483727" r:id="rId9"/>
    <p:sldLayoutId id="2147483726" r:id="rId10"/>
    <p:sldLayoutId id="214748372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84995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4996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4997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4998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4999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5000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5001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5002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8500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9660A25-1E71-4595-AA93-58CEFC92CB98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8500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500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ABC8402E-E570-40FB-AEF6-2C96B9766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5006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5007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8" r:id="rId1"/>
    <p:sldLayoutId id="2147483744" r:id="rId2"/>
    <p:sldLayoutId id="2147483743" r:id="rId3"/>
    <p:sldLayoutId id="2147483742" r:id="rId4"/>
    <p:sldLayoutId id="2147483741" r:id="rId5"/>
    <p:sldLayoutId id="2147483740" r:id="rId6"/>
    <p:sldLayoutId id="2147483739" r:id="rId7"/>
    <p:sldLayoutId id="2147483738" r:id="rId8"/>
    <p:sldLayoutId id="2147483737" r:id="rId9"/>
    <p:sldLayoutId id="2147483736" r:id="rId10"/>
    <p:sldLayoutId id="214748373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50184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88068" name="Oval 4"/>
              <p:cNvSpPr>
                <a:spLocks noChangeArrowheads="1"/>
              </p:cNvSpPr>
              <p:nvPr/>
            </p:nvSpPr>
            <p:spPr bwMode="hidden">
              <a:xfrm>
                <a:off x="1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069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grpSp>
          <p:nvGrpSpPr>
            <p:cNvPr id="50185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88071" name="Oval 7"/>
              <p:cNvSpPr>
                <a:spLocks noChangeArrowheads="1"/>
              </p:cNvSpPr>
              <p:nvPr/>
            </p:nvSpPr>
            <p:spPr bwMode="hidden">
              <a:xfrm>
                <a:off x="-1" y="1"/>
                <a:ext cx="769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072" name="Oval 8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grpSp>
          <p:nvGrpSpPr>
            <p:cNvPr id="50186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88074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075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grpSp>
          <p:nvGrpSpPr>
            <p:cNvPr id="50187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50188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88078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88079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</p:grpSp>
          <p:grpSp>
            <p:nvGrpSpPr>
              <p:cNvPr id="50189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50212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88082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7" y="2235"/>
                    <a:ext cx="1720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083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48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13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88085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086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14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88088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089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15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88091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2" y="1634"/>
                    <a:ext cx="1677" cy="33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092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4" y="2036"/>
                    <a:ext cx="900" cy="52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16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88094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095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17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88097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098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67"/>
                    <a:ext cx="755" cy="3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18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88100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6" y="1128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01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4" y="918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19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88103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5" y="2357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04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20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88106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07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21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88109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10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7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22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88112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3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13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23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88115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89"/>
                    <a:ext cx="154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16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24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88118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19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4"/>
                    <a:ext cx="755" cy="3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25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88121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22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26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88124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25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27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88127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0" y="438"/>
                    <a:ext cx="484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28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0"/>
                    <a:ext cx="260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28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88130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31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29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88133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34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30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88136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2" y="924"/>
                    <a:ext cx="1059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37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31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88139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0" y="1022"/>
                    <a:ext cx="1232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40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62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32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88142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33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43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61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sp>
              <p:nvSpPr>
                <p:cNvPr id="88144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88145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grpSp>
              <p:nvGrpSpPr>
                <p:cNvPr id="50235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88147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2" y="936"/>
                    <a:ext cx="1061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48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69" cy="2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36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88150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51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37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88153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54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38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88156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57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09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39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88159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60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4" y="3635"/>
                    <a:ext cx="854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40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88162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38" y="2692"/>
                    <a:ext cx="1712" cy="3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63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0" y="3897"/>
                    <a:ext cx="917" cy="47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41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88165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66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42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88168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39"/>
                    <a:ext cx="1649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69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3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43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88171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59"/>
                    <a:ext cx="1600" cy="2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72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1" y="3744"/>
                    <a:ext cx="860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44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88174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8" y="2711"/>
                    <a:ext cx="1469" cy="2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75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730"/>
                    <a:ext cx="78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245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88177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2" y="2759"/>
                    <a:ext cx="1435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  <p:sp>
                <p:nvSpPr>
                  <p:cNvPr id="88178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0" y="3786"/>
                    <a:ext cx="770" cy="29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eaLnBrk="0" hangingPunct="0">
                      <a:defRPr/>
                    </a:pPr>
                    <a:endParaRPr lang="en-US"/>
                  </a:p>
                </p:txBody>
              </p:sp>
            </p:grpSp>
          </p:grpSp>
          <p:sp>
            <p:nvSpPr>
              <p:cNvPr id="88179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180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181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182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6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183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1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184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185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186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187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188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9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189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2" cy="32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190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191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192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8" cy="90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193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194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195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196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197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198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1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199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5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8200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</p:grpSp>
      <p:sp>
        <p:nvSpPr>
          <p:cNvPr id="50179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0180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8203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713C0C65-E265-4BA2-B0EB-4B41F2021D44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88204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205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64474460-E779-457C-B702-839E9E2605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9" r:id="rId1"/>
    <p:sldLayoutId id="2147483754" r:id="rId2"/>
    <p:sldLayoutId id="2147483753" r:id="rId3"/>
    <p:sldLayoutId id="2147483752" r:id="rId4"/>
    <p:sldLayoutId id="2147483751" r:id="rId5"/>
    <p:sldLayoutId id="2147483750" r:id="rId6"/>
    <p:sldLayoutId id="2147483749" r:id="rId7"/>
    <p:sldLayoutId id="2147483748" r:id="rId8"/>
    <p:sldLayoutId id="2147483747" r:id="rId9"/>
    <p:sldLayoutId id="2147483746" r:id="rId10"/>
    <p:sldLayoutId id="214748374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6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91139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40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41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42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43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44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45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46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47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48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49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50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51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52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53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54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55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56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57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58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59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60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61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62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63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64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65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66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67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68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69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70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171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72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73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74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75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76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77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78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79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80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81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82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83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84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85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86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87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88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89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90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91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92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93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94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95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96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97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98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199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00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01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02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03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04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05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06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07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08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09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10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11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12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13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14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15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16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17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18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19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20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21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22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23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24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25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26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27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28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29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30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31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32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33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34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35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36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37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38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39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40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41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42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43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44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45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46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47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48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49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50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51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52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53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54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55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56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57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58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59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60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61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62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63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64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65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66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67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68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69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70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71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72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73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74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75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76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77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78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79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80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81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82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83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84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85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86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87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88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89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90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91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92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93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94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95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96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97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98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299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00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01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02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03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04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05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06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07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08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09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10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11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12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13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14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15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16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17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18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19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20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21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22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23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24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25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26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27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28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29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30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31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32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33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34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35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36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37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38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39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40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41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42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43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44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45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46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47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48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49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50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51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52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1353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91354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890D9C0-11FA-48F2-9FB0-497FB500C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1355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B723664-24FD-490B-B59D-17BBB03CEADD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91356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357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1358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0" r:id="rId1"/>
    <p:sldLayoutId id="2147483764" r:id="rId2"/>
    <p:sldLayoutId id="2147483763" r:id="rId3"/>
    <p:sldLayoutId id="2147483762" r:id="rId4"/>
    <p:sldLayoutId id="2147483761" r:id="rId5"/>
    <p:sldLayoutId id="2147483760" r:id="rId6"/>
    <p:sldLayoutId id="2147483759" r:id="rId7"/>
    <p:sldLayoutId id="2147483758" r:id="rId8"/>
    <p:sldLayoutId id="2147483757" r:id="rId9"/>
    <p:sldLayoutId id="2147483756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94211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421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94213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grpSp>
        <p:nvGrpSpPr>
          <p:cNvPr id="74756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94215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grpSp>
          <p:nvGrpSpPr>
            <p:cNvPr id="7477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94217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94218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94219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94220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94221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sp>
          <p:nvSpPr>
            <p:cNvPr id="94222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grpSp>
        <p:nvGrpSpPr>
          <p:cNvPr id="7475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94224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4225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4226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4227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4228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4229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9423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475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4232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8460162A-B808-48D7-A5A4-B30E2931B297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9423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3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6A3B1DD-3C5F-40A7-A5AA-DB02F33BB2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1" r:id="rId1"/>
    <p:sldLayoutId id="2147483774" r:id="rId2"/>
    <p:sldLayoutId id="2147483773" r:id="rId3"/>
    <p:sldLayoutId id="2147483772" r:id="rId4"/>
    <p:sldLayoutId id="2147483771" r:id="rId5"/>
    <p:sldLayoutId id="2147483770" r:id="rId6"/>
    <p:sldLayoutId id="2147483769" r:id="rId7"/>
    <p:sldLayoutId id="2147483768" r:id="rId8"/>
    <p:sldLayoutId id="2147483767" r:id="rId9"/>
    <p:sldLayoutId id="2147483766" r:id="rId10"/>
    <p:sldLayoutId id="214748376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MOTHER RUSSIA’S PAST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549400" y="4059238"/>
            <a:ext cx="6045200" cy="1592262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smtClean="0"/>
              <a:t>By Daniel Driscoll</a:t>
            </a:r>
          </a:p>
          <a:p>
            <a:pPr marL="0" indent="0" algn="ctr" eaLnBrk="1" hangingPunct="1">
              <a:buFontTx/>
              <a:buNone/>
            </a:pPr>
            <a:r>
              <a:rPr lang="en-US" smtClean="0"/>
              <a:t>Wilson Y Wong</a:t>
            </a:r>
          </a:p>
          <a:p>
            <a:pPr marL="0" indent="0" algn="ctr" eaLnBrk="1" hangingPunct="1">
              <a:buFontTx/>
              <a:buNone/>
            </a:pPr>
            <a:r>
              <a:rPr lang="en-US" smtClean="0"/>
              <a:t>Isabella Lam</a:t>
            </a:r>
          </a:p>
          <a:p>
            <a:pPr marL="0" indent="0" algn="ctr"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  <p:bldP spid="1331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pPr eaLnBrk="1" hangingPunct="1">
              <a:defRPr/>
            </a:pPr>
            <a:r>
              <a:rPr lang="en-US"/>
              <a:t>The Russian Civil War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Caused by the treaty of Brest-Litovsk</a:t>
            </a:r>
          </a:p>
          <a:p>
            <a:pPr eaLnBrk="1" hangingPunct="1">
              <a:defRPr/>
            </a:pPr>
            <a:r>
              <a:rPr lang="en-US"/>
              <a:t>Conflict where the red army (communists) defended  the Bolshevik government (anti Bolshevik)</a:t>
            </a:r>
          </a:p>
          <a:p>
            <a:pPr eaLnBrk="1" hangingPunct="1">
              <a:defRPr/>
            </a:pPr>
            <a:r>
              <a:rPr lang="en-US"/>
              <a:t>Czechoslovak legion retaliates and takes control of trans-siberian railroad</a:t>
            </a:r>
          </a:p>
          <a:p>
            <a:pPr eaLnBrk="1" hangingPunct="1">
              <a:defRPr/>
            </a:pPr>
            <a:r>
              <a:rPr lang="en-US"/>
              <a:t>Two anti Bolshevik authorities appears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It’s a bird, It’s a plane, It’s a Super country</a:t>
            </a:r>
          </a:p>
        </p:txBody>
      </p:sp>
      <p:sp>
        <p:nvSpPr>
          <p:cNvPr id="15366" name="Rectangle 6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/>
              <a:t>After the second World War, Stalin was taking extra precaution to protect the Soviets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/>
              <a:t>Troops were sent out to neighboring countries in Eastern Europe countries to set up Communist governments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/>
              <a:t>Stalin and the Leaders of these countries strengthened their military and built nuclear weapons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/>
              <a:t>Russia became one of the two super powers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3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3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3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3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1536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9216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Invasion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1922-Communist leaders are securely in power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/>
              <a:t>   1922-Russia formed U.S.S.R.(Union of Soviet Socialist Republics)</a:t>
            </a:r>
          </a:p>
          <a:p>
            <a:pPr eaLnBrk="1" hangingPunct="1">
              <a:defRPr/>
            </a:pPr>
            <a:r>
              <a:rPr lang="en-US"/>
              <a:t>1924-Vladimir I. Lenin died.</a:t>
            </a:r>
          </a:p>
          <a:p>
            <a:pPr eaLnBrk="1" hangingPunct="1">
              <a:defRPr/>
            </a:pPr>
            <a:r>
              <a:rPr lang="en-US"/>
              <a:t>1941-The Nazis invaded.</a:t>
            </a:r>
          </a:p>
        </p:txBody>
      </p:sp>
      <p:pic>
        <p:nvPicPr>
          <p:cNvPr id="94211" name="Picture 3" descr="images23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3657600"/>
            <a:ext cx="2286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Leaders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1940s to 1980s-Cold war between the United States</a:t>
            </a:r>
          </a:p>
          <a:p>
            <a:pPr eaLnBrk="1" hangingPunct="1">
              <a:defRPr/>
            </a:pPr>
            <a:r>
              <a:rPr lang="en-US" dirty="0"/>
              <a:t>1924 to 1985-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/>
              <a:t>   Joseph V.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/>
              <a:t>   Stalin became leader.</a:t>
            </a: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/>
          </a:p>
        </p:txBody>
      </p:sp>
      <p:pic>
        <p:nvPicPr>
          <p:cNvPr id="95235" name="Picture 3" descr="imagesCABOBJT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286000"/>
            <a:ext cx="30480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6" name="Picture 4" descr="images1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3886200"/>
            <a:ext cx="204787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ding Grid">
  <a:themeElements>
    <a:clrScheme name="Fading Grid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Fading Gri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ding Grid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Glass Layers">
  <a:themeElements>
    <a:clrScheme name="Glass Layers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Glass Layers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lass Layers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Layers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Fireworks">
  <a:themeElements>
    <a:clrScheme name="Fireworks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Fireworks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ireworks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igital Dots">
  <a:themeElements>
    <a:clrScheme name="Digital Dots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Digital Do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gital Dots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81</TotalTime>
  <Words>148</Words>
  <Application>Microsoft Office PowerPoint</Application>
  <PresentationFormat>On-screen Show (4:3)</PresentationFormat>
  <Paragraphs>24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14</vt:i4>
      </vt:variant>
      <vt:variant>
        <vt:lpstr>Slide Titles</vt:lpstr>
      </vt:variant>
      <vt:variant>
        <vt:i4>9</vt:i4>
      </vt:variant>
    </vt:vector>
  </HeadingPairs>
  <TitlesOfParts>
    <vt:vector size="28" baseType="lpstr">
      <vt:lpstr>Arial</vt:lpstr>
      <vt:lpstr>Wingdings</vt:lpstr>
      <vt:lpstr>Calibri</vt:lpstr>
      <vt:lpstr>Arial Black</vt:lpstr>
      <vt:lpstr>Times New Roman</vt:lpstr>
      <vt:lpstr>Fading Grid</vt:lpstr>
      <vt:lpstr>Beam</vt:lpstr>
      <vt:lpstr>Orbit</vt:lpstr>
      <vt:lpstr>Glass Layers</vt:lpstr>
      <vt:lpstr>Fireworks</vt:lpstr>
      <vt:lpstr>Digital Dots</vt:lpstr>
      <vt:lpstr>Mountain Top</vt:lpstr>
      <vt:lpstr>Fading Grid</vt:lpstr>
      <vt:lpstr>Beam</vt:lpstr>
      <vt:lpstr>Orbit</vt:lpstr>
      <vt:lpstr>Glass Layers</vt:lpstr>
      <vt:lpstr>Fireworks</vt:lpstr>
      <vt:lpstr>Digital Dots</vt:lpstr>
      <vt:lpstr>Mountain Top</vt:lpstr>
      <vt:lpstr>MOTHER RUSSIA’S PAST</vt:lpstr>
      <vt:lpstr>The Russian Civil War</vt:lpstr>
      <vt:lpstr>It’s a bird, It’s a plane, It’s a Super country</vt:lpstr>
      <vt:lpstr>Slide 4</vt:lpstr>
      <vt:lpstr>Slide 5</vt:lpstr>
      <vt:lpstr>Slide 6</vt:lpstr>
      <vt:lpstr>Slide 7</vt:lpstr>
      <vt:lpstr>Invasion</vt:lpstr>
      <vt:lpstr>Leaders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MOTHER RUSSIA’S PAST</dc:title>
  <dc:creator>honely tang</dc:creator>
  <cp:lastModifiedBy>wong</cp:lastModifiedBy>
  <cp:revision>7</cp:revision>
  <dcterms:created xsi:type="dcterms:W3CDTF">2010-12-15T13:57:24Z</dcterms:created>
  <dcterms:modified xsi:type="dcterms:W3CDTF">2010-12-21T02:13:26Z</dcterms:modified>
</cp:coreProperties>
</file>